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61" r:id="rId5"/>
    <p:sldId id="260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00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840A-6B5D-E144-99CE-80B93ACC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85B04-84FA-CF48-996A-4C975A510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864-6DC3-614A-BECB-466F4635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9F8D-CEFE-0543-BDA9-D9518B8D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1994-BD0C-CF45-985E-1F351E6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00C2-2810-6040-9B00-05293B22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9A58-30B4-DD4D-AAD4-548CD312B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67491-AE45-2147-8113-AFD70494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E58E2-59A5-DD48-A6D1-74D5B32A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2CD0-D501-C84B-84FF-9C289EDA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088E2-A14D-C547-A6A9-396B0C8B6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54128-E35E-4543-BD6A-7CAF5DE20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2D5B-4C4E-4641-8F44-91B9DB4D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0B20-FE67-E949-A82E-79F70D60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98A54-D347-DD4F-A594-60D5A31D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1E7A-7645-D243-904F-89C784B4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A85B-6327-804F-A000-167D27C7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3B86-4912-FE4B-9EF9-68F29720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2BF8B-C9FB-C645-B7DB-16991E26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9035A-30E9-4B45-BC0A-38CF997A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1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47EC-07DE-6341-B4FA-7DBB290D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583E6-4306-3643-A40C-36DC036C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C0A01-B3FE-E147-9714-6CC08E8F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94D2-105B-2C49-A86B-59901FC9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EA22E-8964-EC46-BC25-0A0C8AAE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BF27-53BA-054B-9AE7-D83CE6E3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7E2F-9CEF-E945-99F3-3C4EE2D04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F16F1-1A1B-144B-A7E2-B2DCBE13B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E424-04F3-C544-A6A1-1FA565D0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8AF29-3992-7147-9B2D-F85BD4F2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C401-776F-8B47-A3B0-A7FF08B1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515F-524C-D543-A9FD-D319A6CC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4B5A-DA86-A24F-A168-83D28A172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09442-F8DC-DE44-B15F-923D4F1AB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6E950-1F3C-0A45-A2D3-79734F0D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21F67-FCD8-7B47-B917-836323BB8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37B62-C3C7-7644-996B-BD32E93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4EFD7-90F1-0941-A034-CD9AC3C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F9A6C-058E-524E-B5E6-4BD13C67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3EA8-C544-BE42-BA62-57C15DA5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FA315-1143-DC40-919F-5011961B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A954-662F-7847-A797-39362E8F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FE2E5-5DC8-FE4C-9668-400B689E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EFAB1-F42B-0845-9F37-083C33B1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2AA71-80B8-D14C-952A-E6269621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11E73-3B76-0A43-B212-D1A55A41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4181-2D72-DA4B-8452-EA69E163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44A-6725-3A4A-ACAE-F8333E1D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E8A-B131-044E-976B-35748E96E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71E76-FD0B-194C-A6AF-4EDFA11D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F00B5-60A7-F146-9219-D5397FC4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EB96C-8A55-3E40-A38B-1EFACD27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891B-FF8E-1E42-A913-3E6C33A7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1E5B4-D07A-AE4C-9C96-675D58253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E5622-F64B-FD4B-B06D-CC540D179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6EEB-2DC6-C34D-8A2B-131CA602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FB2C6-E798-1449-ABC3-9E809F28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EA782-04E1-B14D-934B-04B59BBF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64B8F-2E36-AD44-BDA7-0A17AD89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0310-7190-6B49-B2BF-9B4E5D1EE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1FBF9-17BD-9646-9C97-F359B85F4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CADB-8B34-1F46-AE09-EF8D51DEF486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AF37-825D-F24A-8F44-9A6BBB928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345F-6E24-D74D-A735-9AF2E44CA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618A-4FAD-CB4C-AFD2-AEAE69DB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B44C-1011-CA46-9477-69E40A57B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6B452-C2D6-EF41-96A3-9D9825D7E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een, sitting, sign, person&#10;&#10;Description automatically generated">
            <a:extLst>
              <a:ext uri="{FF2B5EF4-FFF2-40B4-BE49-F238E27FC236}">
                <a16:creationId xmlns:a16="http://schemas.microsoft.com/office/drawing/2014/main" id="{533E80FB-0A44-E148-B05C-D67E252B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holding, phone&#10;&#10;Description automatically generated">
            <a:extLst>
              <a:ext uri="{FF2B5EF4-FFF2-40B4-BE49-F238E27FC236}">
                <a16:creationId xmlns:a16="http://schemas.microsoft.com/office/drawing/2014/main" id="{400E28E8-419C-AF4C-8440-EBD1641E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2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45B3CBF5-7F76-2040-98B8-EEC3E730C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0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B5B7D71F-DE6E-E248-AECD-B73CFBF91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28CC9944-AD0A-1A40-B7B9-D2F1E7058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racket, person, court&#10;&#10;Description automatically generated">
            <a:extLst>
              <a:ext uri="{FF2B5EF4-FFF2-40B4-BE49-F238E27FC236}">
                <a16:creationId xmlns:a16="http://schemas.microsoft.com/office/drawing/2014/main" id="{4E728605-51FC-C14B-9517-8123A197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4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FD9595A7-CAC4-3C40-9783-9B61D5EB5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FA9A3B-8757-AE46-9DE8-44B5C79AE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6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0AE23C-7A5A-2246-B0C1-7082A6768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4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07E823-FEAB-1849-A4D7-97DDDF8D5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ck sitting in front of a sign&#10;&#10;Description automatically generated">
            <a:extLst>
              <a:ext uri="{FF2B5EF4-FFF2-40B4-BE49-F238E27FC236}">
                <a16:creationId xmlns:a16="http://schemas.microsoft.com/office/drawing/2014/main" id="{601CFAE4-6557-9C40-985C-E870322D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2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racket, ball, hitting, court&#10;&#10;Description automatically generated">
            <a:extLst>
              <a:ext uri="{FF2B5EF4-FFF2-40B4-BE49-F238E27FC236}">
                <a16:creationId xmlns:a16="http://schemas.microsoft.com/office/drawing/2014/main" id="{E23F784F-2968-4946-88E6-C18EA36E0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0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person&#10;&#10;Description automatically generated">
            <a:extLst>
              <a:ext uri="{FF2B5EF4-FFF2-40B4-BE49-F238E27FC236}">
                <a16:creationId xmlns:a16="http://schemas.microsoft.com/office/drawing/2014/main" id="{91A69DBB-43B4-2A49-A11B-FC9472DBB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4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racket, court, ball, person&#10;&#10;Description automatically generated">
            <a:extLst>
              <a:ext uri="{FF2B5EF4-FFF2-40B4-BE49-F238E27FC236}">
                <a16:creationId xmlns:a16="http://schemas.microsoft.com/office/drawing/2014/main" id="{5A57D762-8D40-3C4C-BB1B-B7B9C80CB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7913B9-A356-A549-9201-33226679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2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154F370-40F2-8A46-A32A-DBAC16F8B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9401C36B-1E69-334E-AD0D-4EF8D02DE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753B65-5F0C-DF4B-B32A-4123C16F7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D9631D-6A60-F54D-9D1A-79F0DBC9A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7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een, sitting, sign, person&#10;&#10;Description automatically generated">
            <a:extLst>
              <a:ext uri="{FF2B5EF4-FFF2-40B4-BE49-F238E27FC236}">
                <a16:creationId xmlns:a16="http://schemas.microsoft.com/office/drawing/2014/main" id="{90BB4D2C-86DB-9549-8DB3-795BC9517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C14D86-057E-4448-B825-3B6000C97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81E95AD3-E3CF-B645-AB28-9BDB4BF41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0707B5-8610-F44B-AFCE-4457507A0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4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4AD61F-81DC-F64E-89EE-F7CE670A0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962DF4-2EA2-7448-AFB7-B129FEE68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5B6314-DFCB-8541-80C2-B8582D9C7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C2B70F-B846-4544-A660-BCA431C7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Williams</dc:creator>
  <cp:lastModifiedBy>Hunter Williams</cp:lastModifiedBy>
  <cp:revision>3</cp:revision>
  <dcterms:created xsi:type="dcterms:W3CDTF">2020-09-15T20:39:33Z</dcterms:created>
  <dcterms:modified xsi:type="dcterms:W3CDTF">2020-09-22T17:57:15Z</dcterms:modified>
</cp:coreProperties>
</file>